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351" y="4138304"/>
            <a:ext cx="3427420" cy="25220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905355" cy="383502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382976" y="2919901"/>
            <a:ext cx="43135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Bonsoir!</a:t>
            </a:r>
            <a:endParaRPr 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101" y="2592358"/>
            <a:ext cx="5971899" cy="426564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365599" y="2383978"/>
            <a:ext cx="568090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Au revoir, à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bientôt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!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733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541028"/>
            <a:ext cx="12192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Greeting </a:t>
            </a:r>
            <a:r>
              <a:rPr lang="en-US" sz="2400" dirty="0" smtClean="0"/>
              <a:t>a friend in the hallway on your way to </a:t>
            </a:r>
            <a:r>
              <a:rPr lang="en-US" sz="2400" dirty="0" smtClean="0"/>
              <a:t>class; </a:t>
            </a:r>
            <a:r>
              <a:rPr lang="en-US" sz="2400" dirty="0" smtClean="0"/>
              <a:t>you </a:t>
            </a:r>
            <a:r>
              <a:rPr lang="en-US" sz="2400" dirty="0" smtClean="0"/>
              <a:t>will </a:t>
            </a:r>
            <a:r>
              <a:rPr lang="en-US" sz="2400" dirty="0" smtClean="0"/>
              <a:t>be seeing them again after class for unit </a:t>
            </a:r>
            <a:r>
              <a:rPr lang="en-US" sz="2400" dirty="0" smtClean="0"/>
              <a:t>lunch.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Greeting </a:t>
            </a:r>
            <a:r>
              <a:rPr lang="en-US" sz="2400" dirty="0" smtClean="0"/>
              <a:t>Mr. Marrone as you enter the </a:t>
            </a:r>
            <a:r>
              <a:rPr lang="en-US" sz="2400" dirty="0" smtClean="0"/>
              <a:t>building.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You’re greeting me as you walk in the </a:t>
            </a:r>
            <a:r>
              <a:rPr lang="en-US" sz="2400" dirty="0" smtClean="0"/>
              <a:t>class, ask how I’m dong, </a:t>
            </a:r>
            <a:r>
              <a:rPr lang="en-US" sz="2400" dirty="0" smtClean="0"/>
              <a:t>and </a:t>
            </a:r>
            <a:r>
              <a:rPr lang="en-US" sz="2400" dirty="0" smtClean="0"/>
              <a:t>then later </a:t>
            </a:r>
            <a:r>
              <a:rPr lang="en-US" sz="2400" dirty="0" smtClean="0"/>
              <a:t>saying goodbye when you leave.  You have class tomorrow.</a:t>
            </a:r>
          </a:p>
          <a:p>
            <a:endParaRPr lang="en-US" sz="2400" dirty="0" smtClean="0"/>
          </a:p>
          <a:p>
            <a:r>
              <a:rPr lang="en-US" sz="2400" dirty="0" smtClean="0"/>
              <a:t>You’re greeting a family member in the morning </a:t>
            </a:r>
            <a:r>
              <a:rPr lang="en-US" sz="2400" dirty="0" smtClean="0"/>
              <a:t>at breakfast, and </a:t>
            </a:r>
            <a:r>
              <a:rPr lang="en-US" sz="2400" dirty="0" smtClean="0"/>
              <a:t>will see them again after school.</a:t>
            </a:r>
          </a:p>
          <a:p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70089"/>
            <a:ext cx="111365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Hello, how are you,  and good bye!</a:t>
            </a:r>
          </a:p>
          <a:p>
            <a:r>
              <a:rPr lang="en-US" sz="2800" b="1" dirty="0" smtClean="0"/>
              <a:t>Imagine a short </a:t>
            </a:r>
            <a:r>
              <a:rPr lang="en-US" sz="2800" b="1" dirty="0" err="1" smtClean="0"/>
              <a:t>convo</a:t>
            </a:r>
            <a:r>
              <a:rPr lang="en-US" sz="2800" b="1" dirty="0" smtClean="0"/>
              <a:t> for each of the following situations:</a:t>
            </a:r>
            <a:endParaRPr lang="en-US" sz="2800" b="1" dirty="0" smtClean="0"/>
          </a:p>
          <a:p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067121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F03B5E"/>
      </a:accent1>
      <a:accent2>
        <a:srgbClr val="DC6FEC"/>
      </a:accent2>
      <a:accent3>
        <a:srgbClr val="60B1F2"/>
      </a:accent3>
      <a:accent4>
        <a:srgbClr val="6AD5BB"/>
      </a:accent4>
      <a:accent5>
        <a:srgbClr val="E8AB4E"/>
      </a:accent5>
      <a:accent6>
        <a:srgbClr val="F56447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ACECE1E4-636E-48DB-87ED-4A76DC9337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TC103457503[[fn=Quotable]]</Template>
  <TotalTime>62</TotalTime>
  <Words>111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Century Gothic</vt:lpstr>
      <vt:lpstr>Wingdings 2</vt:lpstr>
      <vt:lpstr>Quotable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2013-09-13T10:41:45Z</dcterms:created>
  <dcterms:modified xsi:type="dcterms:W3CDTF">2015-09-17T11:45:57Z</dcterms:modified>
</cp:coreProperties>
</file>